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8"/>
    <p:restoredTop sz="86383"/>
  </p:normalViewPr>
  <p:slideViewPr>
    <p:cSldViewPr snapToGrid="0" snapToObjects="1">
      <p:cViewPr varScale="1">
        <p:scale>
          <a:sx n="71" d="100"/>
          <a:sy n="71" d="100"/>
        </p:scale>
        <p:origin x="200" y="7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76964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6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6957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7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515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007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CD10E19-CFF2-684B-B4B9-C23EBB3F531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B14ABD1-EAB0-C24A-AC8D-4C94E111A4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11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avisc@jacksonk12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</p:spTree>
    <p:extLst>
      <p:ext uri="{BB962C8B-B14F-4D97-AF65-F5344CB8AC3E}">
        <p14:creationId xmlns:p14="http://schemas.microsoft.com/office/powerpoint/2010/main" val="11777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55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6" y="0"/>
            <a:ext cx="12317505" cy="6858000"/>
          </a:xfrm>
        </p:spPr>
      </p:pic>
    </p:spTree>
    <p:extLst>
      <p:ext uri="{BB962C8B-B14F-4D97-AF65-F5344CB8AC3E}">
        <p14:creationId xmlns:p14="http://schemas.microsoft.com/office/powerpoint/2010/main" val="2055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68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3012" cy="6858000"/>
          </a:xfrm>
        </p:spPr>
      </p:pic>
    </p:spTree>
    <p:extLst>
      <p:ext uri="{BB962C8B-B14F-4D97-AF65-F5344CB8AC3E}">
        <p14:creationId xmlns:p14="http://schemas.microsoft.com/office/powerpoint/2010/main" val="543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58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50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40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07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3529"/>
          </a:xfrm>
        </p:spPr>
      </p:pic>
    </p:spTree>
    <p:extLst>
      <p:ext uri="{BB962C8B-B14F-4D97-AF65-F5344CB8AC3E}">
        <p14:creationId xmlns:p14="http://schemas.microsoft.com/office/powerpoint/2010/main" val="1599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0"/>
            <a:ext cx="12302835" cy="6835993"/>
          </a:xfrm>
        </p:spPr>
      </p:pic>
    </p:spTree>
    <p:extLst>
      <p:ext uri="{BB962C8B-B14F-4D97-AF65-F5344CB8AC3E}">
        <p14:creationId xmlns:p14="http://schemas.microsoft.com/office/powerpoint/2010/main" val="19910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10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401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58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</p:spPr>
      </p:pic>
    </p:spTree>
    <p:extLst>
      <p:ext uri="{BB962C8B-B14F-4D97-AF65-F5344CB8AC3E}">
        <p14:creationId xmlns:p14="http://schemas.microsoft.com/office/powerpoint/2010/main" val="3502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81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64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2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54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have any questions please contact:</a:t>
            </a:r>
          </a:p>
          <a:p>
            <a:r>
              <a:rPr lang="en-US" dirty="0" smtClean="0"/>
              <a:t> Chris Davis, Director of Special Programs Jackson County School System</a:t>
            </a:r>
          </a:p>
          <a:p>
            <a:pPr lvl="1"/>
            <a:r>
              <a:rPr lang="en-US" dirty="0" smtClean="0">
                <a:hlinkClick r:id="rId2"/>
              </a:rPr>
              <a:t>davisc@jacksonk12.org</a:t>
            </a:r>
            <a:endParaRPr lang="en-US" dirty="0" smtClean="0"/>
          </a:p>
          <a:p>
            <a:pPr lvl="1"/>
            <a:r>
              <a:rPr lang="en-US" dirty="0" smtClean="0"/>
              <a:t>256-259-9500</a:t>
            </a:r>
          </a:p>
        </p:txBody>
      </p:sp>
    </p:spTree>
    <p:extLst>
      <p:ext uri="{BB962C8B-B14F-4D97-AF65-F5344CB8AC3E}">
        <p14:creationId xmlns:p14="http://schemas.microsoft.com/office/powerpoint/2010/main" val="14563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336"/>
            <a:ext cx="12192000" cy="6925336"/>
          </a:xfrm>
        </p:spPr>
      </p:pic>
    </p:spTree>
    <p:extLst>
      <p:ext uri="{BB962C8B-B14F-4D97-AF65-F5344CB8AC3E}">
        <p14:creationId xmlns:p14="http://schemas.microsoft.com/office/powerpoint/2010/main" val="8053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70617"/>
          </a:xfrm>
        </p:spPr>
      </p:pic>
    </p:spTree>
    <p:extLst>
      <p:ext uri="{BB962C8B-B14F-4D97-AF65-F5344CB8AC3E}">
        <p14:creationId xmlns:p14="http://schemas.microsoft.com/office/powerpoint/2010/main" val="8251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4951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946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16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33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6412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40</TotalTime>
  <Words>22</Words>
  <Application>Microsoft Macintosh PowerPoint</Application>
  <PresentationFormat>Widescreen</PresentationFormat>
  <Paragraphs>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Franklin Gothic Book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2019-09-16T15:59:12Z</dcterms:created>
  <dcterms:modified xsi:type="dcterms:W3CDTF">2019-09-16T16:39:49Z</dcterms:modified>
</cp:coreProperties>
</file>